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9" r:id="rId2"/>
    <p:sldId id="270" r:id="rId3"/>
    <p:sldId id="271" r:id="rId4"/>
    <p:sldId id="273" r:id="rId5"/>
    <p:sldId id="272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747"/>
    <p:restoredTop sz="87821"/>
  </p:normalViewPr>
  <p:slideViewPr>
    <p:cSldViewPr snapToGrid="0" snapToObjects="1">
      <p:cViewPr>
        <p:scale>
          <a:sx n="80" d="100"/>
          <a:sy n="80" d="100"/>
        </p:scale>
        <p:origin x="14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32DB3E-B6C0-465F-A34C-0CA11972852C}" type="datetimeFigureOut">
              <a:rPr lang="en-US"/>
              <a:t>11/29/15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F61616-DE6B-4FB9-89BB-864CF41CD48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036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9262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1518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8219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6669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418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5706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3089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5103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5032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4CF1F-CE4D-184C-A0FA-56BDCBA1520E}" type="datetimeFigureOut">
              <a:rPr kumimoji="1" lang="zh-CN" altLang="en-US" smtClean="0"/>
              <a:t>15/11/29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8AA4-0962-F74D-91E3-38940190448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163" y="279400"/>
            <a:ext cx="10515600" cy="1325563"/>
          </a:xfrm>
        </p:spPr>
        <p:txBody>
          <a:bodyPr/>
          <a:lstStyle/>
          <a:p>
            <a:r>
              <a:rPr lang="en-US" dirty="0" smtClean="0"/>
              <a:t>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8301" y="1711325"/>
            <a:ext cx="7848600" cy="4351338"/>
          </a:xfrm>
        </p:spPr>
        <p:txBody>
          <a:bodyPr/>
          <a:lstStyle/>
          <a:p>
            <a:r>
              <a:rPr lang="en-US" dirty="0" smtClean="0"/>
              <a:t>Final matching result comes from two part</a:t>
            </a:r>
          </a:p>
          <a:p>
            <a:r>
              <a:rPr lang="en-US" dirty="0" err="1" smtClean="0"/>
              <a:t>cf</a:t>
            </a:r>
            <a:r>
              <a:rPr lang="en-US" dirty="0" smtClean="0"/>
              <a:t> result</a:t>
            </a:r>
          </a:p>
          <a:p>
            <a:r>
              <a:rPr lang="en-US" dirty="0" err="1" smtClean="0"/>
              <a:t>lsh</a:t>
            </a:r>
            <a:r>
              <a:rPr lang="en-US" dirty="0" smtClean="0"/>
              <a:t> result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We use a </a:t>
            </a:r>
            <a:r>
              <a:rPr lang="en-US" dirty="0" err="1" smtClean="0"/>
              <a:t>dict</a:t>
            </a:r>
            <a:r>
              <a:rPr lang="en-US" dirty="0" smtClean="0"/>
              <a:t> in python to store the result.</a:t>
            </a:r>
          </a:p>
          <a:p>
            <a:pPr marL="0" indent="0">
              <a:buNone/>
            </a:pPr>
            <a:r>
              <a:rPr lang="en-US" dirty="0" err="1" smtClean="0"/>
              <a:t>bs</a:t>
            </a:r>
            <a:r>
              <a:rPr lang="en-US" dirty="0" smtClean="0"/>
              <a:t> = {testitem1: [matchitem1, matchitem2],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testitem2: [matchitem1, matchitem2]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is-IS" dirty="0" smtClean="0"/>
              <a:t>…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735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 </a:t>
            </a:r>
            <a:r>
              <a:rPr lang="en-US" dirty="0" err="1" smtClean="0"/>
              <a:t>cf</a:t>
            </a:r>
            <a:r>
              <a:rPr lang="en-US" dirty="0" smtClean="0"/>
              <a:t> result by 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1. one of items appear in the </a:t>
            </a:r>
            <a:r>
              <a:rPr lang="en-US" dirty="0" err="1" smtClean="0"/>
              <a:t>test_item_set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2. similarity larger than 0.15 </a:t>
            </a:r>
          </a:p>
          <a:p>
            <a:endParaRPr lang="en-US" dirty="0"/>
          </a:p>
          <a:p>
            <a:pPr lvl="1"/>
            <a:r>
              <a:rPr lang="en-US" dirty="0" smtClean="0"/>
              <a:t>Based on the user bought history</a:t>
            </a:r>
          </a:p>
          <a:p>
            <a:pPr lvl="1"/>
            <a:r>
              <a:rPr lang="en-US" dirty="0"/>
              <a:t>More </a:t>
            </a:r>
            <a:r>
              <a:rPr lang="en-US" dirty="0" smtClean="0"/>
              <a:t>representative</a:t>
            </a:r>
            <a:endParaRPr lang="zh-CN" altLang="en-US" dirty="0" smtClean="0"/>
          </a:p>
          <a:p>
            <a:pPr lvl="1"/>
            <a:endParaRPr lang="en-US" altLang="zh-CN" dirty="0"/>
          </a:p>
          <a:p>
            <a:pPr marL="457200" lvl="1" indent="0">
              <a:buNone/>
            </a:pPr>
            <a:r>
              <a:rPr lang="en-US" altLang="zh-CN" dirty="0" smtClean="0"/>
              <a:t>Directly add the other item in to list of the </a:t>
            </a:r>
            <a:r>
              <a:rPr lang="en-US" altLang="zh-CN" dirty="0" err="1" smtClean="0"/>
              <a:t>test_item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654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 </a:t>
            </a:r>
            <a:r>
              <a:rPr lang="en-US" dirty="0" err="1" smtClean="0"/>
              <a:t>cf</a:t>
            </a:r>
            <a:r>
              <a:rPr lang="en-US" dirty="0" smtClean="0"/>
              <a:t> result by 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1. two item in the same catalog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2. similarity larger than a threshold (0.4 is good)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For each line:</a:t>
            </a:r>
          </a:p>
          <a:p>
            <a:pPr marL="457200" lvl="1" indent="0">
              <a:buNone/>
            </a:pPr>
            <a:r>
              <a:rPr lang="en-US" dirty="0" smtClean="0"/>
              <a:t>Find item which is in the same catalog of </a:t>
            </a:r>
            <a:r>
              <a:rPr lang="en-US" dirty="0" err="1" smtClean="0"/>
              <a:t>test_item</a:t>
            </a:r>
            <a:r>
              <a:rPr lang="en-US" dirty="0" smtClean="0"/>
              <a:t> with a large similarity in existing </a:t>
            </a:r>
            <a:r>
              <a:rPr lang="en-US" dirty="0" smtClean="0">
                <a:latin typeface="Arial" charset="0"/>
              </a:rPr>
              <a:t>collocation</a:t>
            </a:r>
          </a:p>
          <a:p>
            <a:pPr marL="457200" lvl="1" indent="0">
              <a:buNone/>
            </a:pPr>
            <a:endParaRPr lang="en-US" dirty="0" smtClean="0">
              <a:latin typeface="Arial" charset="0"/>
            </a:endParaRPr>
          </a:p>
          <a:p>
            <a:pPr marL="457200" lvl="1" indent="0">
              <a:buNone/>
            </a:pPr>
            <a:r>
              <a:rPr lang="en-US" dirty="0" smtClean="0">
                <a:latin typeface="Arial" charset="0"/>
              </a:rPr>
              <a:t>Add all the items in the other catalog to the list of the </a:t>
            </a:r>
            <a:r>
              <a:rPr lang="en-US" dirty="0" err="1" smtClean="0">
                <a:latin typeface="Arial" charset="0"/>
              </a:rPr>
              <a:t>test_item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87238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680" y="2014538"/>
            <a:ext cx="7277100" cy="37433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40680" y="1082090"/>
            <a:ext cx="6443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Existing</a:t>
            </a:r>
            <a:r>
              <a:rPr lang="zh-CN" altLang="en-US" sz="2800" dirty="0" smtClean="0"/>
              <a:t> </a:t>
            </a:r>
            <a:r>
              <a:rPr lang="en-US" sz="2800" dirty="0">
                <a:latin typeface="Arial" charset="0"/>
              </a:rPr>
              <a:t>collocation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41973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13" y="0"/>
            <a:ext cx="4186518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400" y="1154113"/>
            <a:ext cx="3670300" cy="218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1806" y="4492625"/>
            <a:ext cx="7837488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363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45</Words>
  <Application>Microsoft Macintosh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宋体</vt:lpstr>
      <vt:lpstr>Arial</vt:lpstr>
      <vt:lpstr>Office 主题</vt:lpstr>
      <vt:lpstr>Integration</vt:lpstr>
      <vt:lpstr>CF</vt:lpstr>
      <vt:lpstr>LSH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Taobao clothing collocation recommender system</dc:title>
  <dc:creator>TANG, Xiaowu</dc:creator>
  <cp:lastModifiedBy>TAN, Jianhui</cp:lastModifiedBy>
  <cp:revision>23</cp:revision>
  <dcterms:created xsi:type="dcterms:W3CDTF">2015-11-28T14:18:52Z</dcterms:created>
  <dcterms:modified xsi:type="dcterms:W3CDTF">2015-11-29T10:00:54Z</dcterms:modified>
</cp:coreProperties>
</file>

<file path=docProps/thumbnail.jpeg>
</file>